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86" r:id="rId6"/>
    <p:sldId id="287" r:id="rId7"/>
    <p:sldId id="258" r:id="rId8"/>
    <p:sldId id="259" r:id="rId9"/>
    <p:sldId id="260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Pictur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Pictur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6" name="Picture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117" name="Picture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8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01/02/16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94F7D9F-D9F1-4C2C-AE15-C3CD6D67769B}" type="slidenum">
              <a:rPr lang="en-IN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IN" sz="1200">
                <a:solidFill>
                  <a:srgbClr val="8B8B8B"/>
                </a:solidFill>
                <a:latin typeface="Calibri"/>
              </a:rPr>
              <a:t>01/02/16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9D25734-7E63-4D88-AC29-B524A8DBFD22}" type="slidenum">
              <a:rPr lang="en-IN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 anchor="ctr"/>
          <a:lstStyle/>
          <a:p>
            <a:pPr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8B8B8B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IN" sz="2800">
                <a:solidFill>
                  <a:srgbClr val="8B8B8B"/>
                </a:solidFill>
                <a:latin typeface="Calibri"/>
              </a:rPr>
              <a:t>01/02/16</a:t>
            </a:r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702030C-659F-4F95-AB34-11549C748638}" type="slidenum">
              <a:rPr lang="en-IN" sz="12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85800" y="1917000"/>
            <a:ext cx="7772040" cy="168336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Session 17
Friend class
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658628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862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rgbClr val="000000"/>
                </a:solidFill>
                <a:latin typeface="Times New Roman"/>
              </a:rPr>
              <a:t>Sample Program 2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844824"/>
            <a:ext cx="5184576" cy="431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808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81" y="1916832"/>
            <a:ext cx="5708278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248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6437511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5270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90" y="0"/>
            <a:ext cx="7643834" cy="6941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6643734" cy="626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3" y="771549"/>
            <a:ext cx="9132887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285984" y="7141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Open Train.cpp for Demo</a:t>
            </a:r>
            <a:endParaRPr lang="en-GB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642918"/>
            <a:ext cx="9244007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286776" cy="62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5" y="1666875"/>
            <a:ext cx="52387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71414"/>
            <a:ext cx="8229240" cy="796866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00"/>
                </a:solidFill>
                <a:latin typeface="Calibri"/>
              </a:rPr>
              <a:t>CASE STUDY - RRS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142844" y="785794"/>
            <a:ext cx="8929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/>
              <a:t>Basically there are two gauges in Indian railway system.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Meter gauge and broad gauge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A coach can be attached to a train of the same type only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Meter gauge coach can be attached to only meter gauge train</a:t>
            </a:r>
          </a:p>
          <a:p>
            <a:pPr>
              <a:lnSpc>
                <a:spcPct val="150000"/>
              </a:lnSpc>
            </a:pPr>
            <a:r>
              <a:rPr lang="en-GB" sz="3200" dirty="0" smtClean="0"/>
              <a:t>So class train has to friend of class coach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52"/>
            <a:ext cx="6429388" cy="6404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142984"/>
            <a:ext cx="6072230" cy="455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14356"/>
            <a:ext cx="6715172" cy="526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Friend class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Member functions of a class X operate on the data members of Class X.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 times, we need a helper class to operate on non-public data members of the class X. In such circumstances, the helper class has to be treated as a friend of class X to access the non-public data members of class X.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So, a class can be a friend of another class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example: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00000"/>
              </a:lnSpc>
              <a:buFont typeface="Arial"/>
              <a:buChar char="–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class Y is a friend of class X then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All the member functions of class Y can access the non-public members of class X  </a:t>
            </a:r>
            <a:endParaRPr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General Syntax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class employer;</a:t>
            </a:r>
            <a:r>
              <a:rPr lang="en-US" sz="3000" b="1" dirty="0">
                <a:solidFill>
                  <a:srgbClr val="FF0000"/>
                </a:solidFill>
                <a:latin typeface="Times New Roman"/>
              </a:rPr>
              <a:t>// forward declaration of class Y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class employee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	……  …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3000" b="1" dirty="0">
                <a:solidFill>
                  <a:srgbClr val="FF0000"/>
                </a:solidFill>
                <a:latin typeface="Times New Roman"/>
              </a:rPr>
              <a:t>friend class employer;</a:t>
            </a:r>
            <a:r>
              <a:rPr lang="en-US" sz="3000" b="1" dirty="0">
                <a:solidFill>
                  <a:srgbClr val="000000"/>
                </a:solidFill>
                <a:latin typeface="Times New Roman"/>
              </a:rPr>
              <a:t>// friend class declaration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	…… …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};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/>
              </a:rPr>
              <a:t>class employer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500" b="1" dirty="0">
                <a:solidFill>
                  <a:srgbClr val="000000"/>
                </a:solidFill>
                <a:latin typeface="Times New Roman"/>
              </a:rPr>
              <a:t>// All the member functions of class employer can access non-public members of class employee using an object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Times New Roman"/>
              </a:rPr>
              <a:t>};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Times New Roman"/>
              </a:rPr>
              <a:t>Friend class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Friendship is not symmetric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 e.g If class Y is a friend of class X then</a:t>
            </a:r>
            <a:endParaRPr/>
          </a:p>
          <a:p>
            <a:pPr lvl="3" algn="just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class X is not a friend of class Y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Times New Roman"/>
              </a:rPr>
              <a:t>Friendship is not transitive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/>
              </a:rPr>
              <a:t>e.g If class X is a friend of class Y and If class Y is a friend of class Z then</a:t>
            </a:r>
            <a:endParaRPr/>
          </a:p>
          <a:p>
            <a:pPr lvl="3" algn="just">
              <a:lnSpc>
                <a:spcPct val="100000"/>
              </a:lnSpc>
              <a:buFont typeface="Arial"/>
              <a:buChar char="–"/>
            </a:pPr>
            <a:r>
              <a:rPr lang="en-US" sz="2000">
                <a:solidFill>
                  <a:srgbClr val="000000"/>
                </a:solidFill>
                <a:latin typeface="Times New Roman"/>
              </a:rPr>
              <a:t>class X is not a friend of class Z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solidFill>
                  <a:srgbClr val="000000"/>
                </a:solidFill>
                <a:latin typeface="Times New Roman"/>
              </a:rPr>
              <a:t>Sample Program 1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6984776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268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5832648" cy="4377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728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237</Words>
  <Application>Microsoft Office PowerPoint</Application>
  <PresentationFormat>On-screen Show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Sample Program 1 </vt:lpstr>
      <vt:lpstr>Slide 9</vt:lpstr>
      <vt:lpstr>Slide 10</vt:lpstr>
      <vt:lpstr> Sample Program 2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Windows User</cp:lastModifiedBy>
  <cp:revision>34</cp:revision>
  <dcterms:modified xsi:type="dcterms:W3CDTF">2016-03-08T12:57:41Z</dcterms:modified>
</cp:coreProperties>
</file>